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72" r:id="rId3"/>
    <p:sldId id="273" r:id="rId4"/>
    <p:sldId id="292" r:id="rId5"/>
    <p:sldId id="279" r:id="rId6"/>
    <p:sldId id="293" r:id="rId7"/>
    <p:sldId id="283" r:id="rId8"/>
    <p:sldId id="277" r:id="rId9"/>
    <p:sldId id="298" r:id="rId10"/>
    <p:sldId id="287" r:id="rId11"/>
    <p:sldId id="294" r:id="rId12"/>
    <p:sldId id="295" r:id="rId13"/>
    <p:sldId id="300" r:id="rId14"/>
    <p:sldId id="299" r:id="rId15"/>
    <p:sldId id="308" r:id="rId16"/>
    <p:sldId id="296" r:id="rId17"/>
    <p:sldId id="306" r:id="rId18"/>
    <p:sldId id="319" r:id="rId19"/>
    <p:sldId id="322" r:id="rId20"/>
    <p:sldId id="302" r:id="rId21"/>
    <p:sldId id="321" r:id="rId22"/>
    <p:sldId id="324" r:id="rId23"/>
    <p:sldId id="323" r:id="rId24"/>
    <p:sldId id="326" r:id="rId25"/>
    <p:sldId id="325" r:id="rId26"/>
    <p:sldId id="303" r:id="rId27"/>
    <p:sldId id="301" r:id="rId28"/>
    <p:sldId id="304" r:id="rId29"/>
    <p:sldId id="318" r:id="rId30"/>
    <p:sldId id="327" r:id="rId31"/>
    <p:sldId id="305" r:id="rId32"/>
    <p:sldId id="329" r:id="rId33"/>
    <p:sldId id="330" r:id="rId34"/>
    <p:sldId id="332" r:id="rId35"/>
    <p:sldId id="331" r:id="rId36"/>
    <p:sldId id="334" r:id="rId37"/>
    <p:sldId id="333" r:id="rId38"/>
    <p:sldId id="337" r:id="rId39"/>
    <p:sldId id="336" r:id="rId40"/>
    <p:sldId id="335" r:id="rId41"/>
    <p:sldId id="338" r:id="rId42"/>
    <p:sldId id="307" r:id="rId43"/>
    <p:sldId id="309" r:id="rId44"/>
    <p:sldId id="339" r:id="rId45"/>
    <p:sldId id="310" r:id="rId46"/>
    <p:sldId id="313" r:id="rId47"/>
    <p:sldId id="314" r:id="rId48"/>
    <p:sldId id="297" r:id="rId49"/>
  </p:sldIdLst>
  <p:sldSz cx="12192000" cy="6858000"/>
  <p:notesSz cx="6858000" cy="9144000"/>
  <p:embeddedFontLst>
    <p:embeddedFont>
      <p:font typeface="Cooper Std Black" panose="0208090304030B020404" pitchFamily="18" charset="0"/>
      <p:bold r:id="rId50"/>
      <p:boldItalic r:id="rId51"/>
    </p:embeddedFont>
    <p:embeddedFont>
      <p:font typeface="Eras Bold ITC" panose="020B0907030504020204" pitchFamily="34" charset="0"/>
      <p:regular r:id="rId52"/>
    </p:embeddedFont>
    <p:embeddedFont>
      <p:font typeface="HY헤드라인M" panose="02030600000101010101" pitchFamily="18" charset="-127"/>
      <p:regular r:id="rId53"/>
    </p:embeddedFont>
    <p:embeddedFont>
      <p:font typeface="Pretendard" panose="02000503000000020004" pitchFamily="50" charset="-127"/>
      <p:regular r:id="rId54"/>
      <p:bold r:id="rId55"/>
    </p:embeddedFont>
    <p:embeddedFont>
      <p:font typeface="Pretendard Black" panose="02000A03000000020004" pitchFamily="50" charset="-127"/>
      <p:bold r:id="rId56"/>
    </p:embeddedFont>
    <p:embeddedFont>
      <p:font typeface="SB 어그로 Light" panose="02020603020101020101" pitchFamily="18" charset="-127"/>
      <p:regular r:id="rId57"/>
    </p:embeddedFont>
    <p:embeddedFont>
      <p:font typeface="SB 어그로 Medium" panose="02020603020101020101" pitchFamily="18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F9FCFD"/>
    <a:srgbClr val="276CBF"/>
    <a:srgbClr val="718EA0"/>
    <a:srgbClr val="23B0C3"/>
    <a:srgbClr val="6C899B"/>
    <a:srgbClr val="F3F9FB"/>
    <a:srgbClr val="146772"/>
    <a:srgbClr val="95E2EC"/>
    <a:srgbClr val="D0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7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631475" y="1219235"/>
            <a:ext cx="4716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150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rPr>
              <a:t>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4503443" y="1982864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Eras Bold ITC" panose="020B0907030504020204" pitchFamily="34" charset="0"/>
                <a:ea typeface="SB 어그로 Medium" panose="02020603020101020101" pitchFamily="18" charset="-127"/>
              </a:rPr>
              <a:t>Coding </a:t>
            </a:r>
            <a:r>
              <a:rPr lang="en-US" altLang="ko-KR" sz="1600" dirty="0">
                <a:solidFill>
                  <a:schemeClr val="bg1"/>
                </a:solidFill>
                <a:latin typeface="Eras Bold ITC" panose="020B0907030504020204" pitchFamily="34" charset="0"/>
              </a:rPr>
              <a:t>Community</a:t>
            </a:r>
            <a:endParaRPr lang="en-US" altLang="ko-KR" sz="16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58958D-1B2F-0C78-C11B-97B927C5A7E6}"/>
              </a:ext>
            </a:extLst>
          </p:cNvPr>
          <p:cNvSpPr txBox="1"/>
          <p:nvPr/>
        </p:nvSpPr>
        <p:spPr>
          <a:xfrm>
            <a:off x="702879" y="2794708"/>
            <a:ext cx="457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r>
              <a:rPr lang="ko-KR" altLang="en-US" sz="4800" dirty="0">
                <a:solidFill>
                  <a:schemeClr val="bg1"/>
                </a:solidFill>
              </a:rPr>
              <a:t>  </a:t>
            </a:r>
            <a:r>
              <a:rPr lang="en-US" altLang="ko-KR" sz="4400" dirty="0">
                <a:solidFill>
                  <a:schemeClr val="bg1"/>
                </a:solidFill>
                <a:latin typeface="Cooper Std Black" panose="0208090304030B020404" pitchFamily="18" charset="0"/>
              </a:rPr>
              <a:t>Beans</a:t>
            </a:r>
            <a:r>
              <a:rPr lang="en-US" altLang="ko-KR" sz="4800" dirty="0">
                <a:solidFill>
                  <a:schemeClr val="bg1"/>
                </a:solidFill>
                <a:latin typeface="Cooper Std Black" panose="0208090304030B020404" pitchFamily="18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9CDBC7-54B9-543D-9CD3-C745337A4532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SB 어그로 Medium" panose="02020603020101020101" pitchFamily="18" charset="-127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SB 어그로 Medium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149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모델링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ED28CC-278B-E668-F201-82131286269D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4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13B8FD-629C-2CA4-3721-4FFEA8F6790F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24F52A-21D8-A4F1-4DA5-370A03E7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19150"/>
            <a:ext cx="10591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16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구현 예정 기능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8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Eras Bold ITC" panose="020B0907030504020204" pitchFamily="34" charset="0"/>
                <a:ea typeface="Pretendard"/>
                <a:cs typeface="+mn-cs"/>
              </a:rPr>
              <a:t>Part 5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Eras Bold ITC" panose="020B0907030504020204" pitchFamily="34" charset="0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30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Medium" panose="02020603020101020101" pitchFamily="18" charset="-127"/>
                <a:ea typeface="SB 어그로 Medium" panose="02020603020101020101" pitchFamily="18" charset="-127"/>
                <a:cs typeface="+mn-cs"/>
              </a:rPr>
              <a:t>구현 예정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DBB75E9-7D78-861C-1090-76F9519DED1F}"/>
              </a:ext>
            </a:extLst>
          </p:cNvPr>
          <p:cNvSpPr/>
          <p:nvPr/>
        </p:nvSpPr>
        <p:spPr>
          <a:xfrm>
            <a:off x="1163052" y="1244221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7A79621-C1CD-C106-4587-FCA56162947A}"/>
              </a:ext>
            </a:extLst>
          </p:cNvPr>
          <p:cNvSpPr/>
          <p:nvPr/>
        </p:nvSpPr>
        <p:spPr>
          <a:xfrm>
            <a:off x="4788325" y="1280734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CDD7D0-4775-AF2E-0C8A-D42D0172CE09}"/>
              </a:ext>
            </a:extLst>
          </p:cNvPr>
          <p:cNvSpPr/>
          <p:nvPr/>
        </p:nvSpPr>
        <p:spPr>
          <a:xfrm>
            <a:off x="8371903" y="1317247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9E67B1-88B5-3DEF-1484-AB5B5CCF3DEF}"/>
              </a:ext>
            </a:extLst>
          </p:cNvPr>
          <p:cNvSpPr/>
          <p:nvPr/>
        </p:nvSpPr>
        <p:spPr>
          <a:xfrm>
            <a:off x="1213984" y="3888369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AF4C3B-414D-AE3B-46E4-F0AB0D6AE20B}"/>
              </a:ext>
            </a:extLst>
          </p:cNvPr>
          <p:cNvSpPr/>
          <p:nvPr/>
        </p:nvSpPr>
        <p:spPr>
          <a:xfrm>
            <a:off x="4839257" y="3924882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EB846-DA29-ED2F-B575-B61A56C82837}"/>
              </a:ext>
            </a:extLst>
          </p:cNvPr>
          <p:cNvSpPr/>
          <p:nvPr/>
        </p:nvSpPr>
        <p:spPr>
          <a:xfrm>
            <a:off x="8422835" y="3961395"/>
            <a:ext cx="1872957" cy="167447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7C92B6-C255-2C44-EB39-CCDF2EC999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8" y="1566838"/>
            <a:ext cx="1219715" cy="12197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B466094-6120-047A-D683-9E963D2510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78" y="3938272"/>
            <a:ext cx="1381074" cy="13810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450B6AA-FB72-34AD-F466-EB91E86116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12" y="1444088"/>
            <a:ext cx="1311888" cy="131188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7714B7-5DC9-C53A-AEB4-F4C520E821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61" y="4130051"/>
            <a:ext cx="1189294" cy="11892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743519-FB0F-B303-C256-E28EA2A6A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8" y="1419686"/>
            <a:ext cx="1439893" cy="14398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9C79431-BF3F-2ADC-C677-5B22DC4221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28" y="4130050"/>
            <a:ext cx="1189295" cy="1189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FA8C2-C0A2-2682-68DC-BFDDFFFDAE03}"/>
              </a:ext>
            </a:extLst>
          </p:cNvPr>
          <p:cNvSpPr txBox="1"/>
          <p:nvPr/>
        </p:nvSpPr>
        <p:spPr>
          <a:xfrm>
            <a:off x="1699166" y="573284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AFD65-E646-4799-5415-58C186F94927}"/>
              </a:ext>
            </a:extLst>
          </p:cNvPr>
          <p:cNvSpPr txBox="1"/>
          <p:nvPr/>
        </p:nvSpPr>
        <p:spPr>
          <a:xfrm>
            <a:off x="5476839" y="57328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댓글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DBB00-7018-63C2-15E5-C5E1AB4B9356}"/>
              </a:ext>
            </a:extLst>
          </p:cNvPr>
          <p:cNvSpPr txBox="1"/>
          <p:nvPr/>
        </p:nvSpPr>
        <p:spPr>
          <a:xfrm>
            <a:off x="9036147" y="573284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추천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3C13E-8771-6ED8-3362-D2A1946BA5EE}"/>
              </a:ext>
            </a:extLst>
          </p:cNvPr>
          <p:cNvSpPr txBox="1"/>
          <p:nvPr/>
        </p:nvSpPr>
        <p:spPr>
          <a:xfrm>
            <a:off x="1658665" y="311103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조회수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F58E5-A704-0267-E720-C022045E5051}"/>
              </a:ext>
            </a:extLst>
          </p:cNvPr>
          <p:cNvSpPr txBox="1"/>
          <p:nvPr/>
        </p:nvSpPr>
        <p:spPr>
          <a:xfrm>
            <a:off x="5441399" y="311327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공지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19326-23C3-B97D-E768-4BEA22311D41}"/>
              </a:ext>
            </a:extLst>
          </p:cNvPr>
          <p:cNvSpPr txBox="1"/>
          <p:nvPr/>
        </p:nvSpPr>
        <p:spPr>
          <a:xfrm>
            <a:off x="9015742" y="310722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정렬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379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ras Bold ITC" panose="020B0907030504020204" pitchFamily="34" charset="0"/>
                  <a:ea typeface="Pretendard Black"/>
                  <a:cs typeface="+mn-cs"/>
                </a:rPr>
                <a:t>6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Pretendard Black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080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  <a:cs typeface="+mn-cs"/>
                </a:rPr>
                <a:t>주요 로직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16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31C80-7E71-E2E8-70D5-1E952C90B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7243" y="1332070"/>
            <a:ext cx="4628756" cy="4988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8C6BCA-0BF9-C6A1-801A-1761556B0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8035" y="1359366"/>
            <a:ext cx="2872856" cy="1634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7D2F88-5285-405C-62EF-109824B5C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8535" y="3247761"/>
            <a:ext cx="2488142" cy="30493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5D560-2DCC-2F4E-FF51-C9A90451C3DE}"/>
              </a:ext>
            </a:extLst>
          </p:cNvPr>
          <p:cNvSpPr/>
          <p:nvPr/>
        </p:nvSpPr>
        <p:spPr>
          <a:xfrm>
            <a:off x="2114542" y="3295866"/>
            <a:ext cx="2208067" cy="6927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7247B5-2407-76D1-4FDE-3128BDC3639E}"/>
              </a:ext>
            </a:extLst>
          </p:cNvPr>
          <p:cNvCxnSpPr/>
          <p:nvPr/>
        </p:nvCxnSpPr>
        <p:spPr>
          <a:xfrm flipV="1">
            <a:off x="4322610" y="2339578"/>
            <a:ext cx="2801216" cy="13026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AF3EE4-1A25-5A04-7778-4B446EB92F52}"/>
              </a:ext>
            </a:extLst>
          </p:cNvPr>
          <p:cNvCxnSpPr/>
          <p:nvPr/>
        </p:nvCxnSpPr>
        <p:spPr>
          <a:xfrm>
            <a:off x="7445291" y="2434828"/>
            <a:ext cx="917316" cy="812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CE522A64-5531-FC30-493B-8B047D04E8B8}"/>
              </a:ext>
            </a:extLst>
          </p:cNvPr>
          <p:cNvSpPr txBox="1"/>
          <p:nvPr/>
        </p:nvSpPr>
        <p:spPr>
          <a:xfrm>
            <a:off x="2766571" y="351151"/>
            <a:ext cx="676535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Spring   Security    Framework</a:t>
            </a:r>
            <a:r>
              <a:rPr lang="ko-KR" altLang="en-US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  이용한   세션    및   </a:t>
            </a: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request   </a:t>
            </a:r>
            <a:r>
              <a:rPr lang="ko-KR" altLang="en-US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관리</a:t>
            </a: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1DFAD1D8-1F00-67E2-B055-60812176F416}"/>
              </a:ext>
            </a:extLst>
          </p:cNvPr>
          <p:cNvSpPr txBox="1"/>
          <p:nvPr/>
        </p:nvSpPr>
        <p:spPr>
          <a:xfrm>
            <a:off x="1625314" y="929318"/>
            <a:ext cx="618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 </a:t>
            </a:r>
            <a:r>
              <a:rPr lang="en-US" altLang="ko-KR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 admin 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여부</a:t>
            </a:r>
            <a:r>
              <a:rPr lang="en-US" altLang="ko-KR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판단 및 직전  요청페이지 자동 연결</a:t>
            </a:r>
          </a:p>
        </p:txBody>
      </p:sp>
    </p:spTree>
    <p:extLst>
      <p:ext uri="{BB962C8B-B14F-4D97-AF65-F5344CB8AC3E}">
        <p14:creationId xmlns:p14="http://schemas.microsoft.com/office/powerpoint/2010/main" val="155555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DC04E0A-48EB-BB35-610D-7D3E72A4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7243" y="1320163"/>
            <a:ext cx="4628756" cy="498811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9E1C2-4764-0D9C-0C40-1F6AD06E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6628" y="949855"/>
            <a:ext cx="2309548" cy="22873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90F552-9887-5C61-B6E1-229C28F340A1}"/>
              </a:ext>
            </a:extLst>
          </p:cNvPr>
          <p:cNvSpPr/>
          <p:nvPr/>
        </p:nvSpPr>
        <p:spPr>
          <a:xfrm>
            <a:off x="1995479" y="4819866"/>
            <a:ext cx="2208067" cy="6927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6A8CBF-467B-E2CC-DEE3-168276B37297}"/>
              </a:ext>
            </a:extLst>
          </p:cNvPr>
          <p:cNvCxnSpPr>
            <a:stCxn id="7" idx="3"/>
          </p:cNvCxnSpPr>
          <p:nvPr/>
        </p:nvCxnSpPr>
        <p:spPr>
          <a:xfrm flipV="1">
            <a:off x="4203547" y="2327672"/>
            <a:ext cx="2920279" cy="28385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43430E-E878-B4A5-632A-8134C7ABA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0446" y="3596156"/>
            <a:ext cx="3168946" cy="2607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1F93BB-86BE-833E-BA30-68843EB965EB}"/>
              </a:ext>
            </a:extLst>
          </p:cNvPr>
          <p:cNvCxnSpPr/>
          <p:nvPr/>
        </p:nvCxnSpPr>
        <p:spPr>
          <a:xfrm rot="16200000" flipH="1">
            <a:off x="7867968" y="3238502"/>
            <a:ext cx="750093" cy="238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CE572FE9-FCEA-309E-96E8-3C47B9A410C7}"/>
              </a:ext>
            </a:extLst>
          </p:cNvPr>
          <p:cNvSpPr txBox="1"/>
          <p:nvPr/>
        </p:nvSpPr>
        <p:spPr>
          <a:xfrm>
            <a:off x="2766571" y="351151"/>
            <a:ext cx="7772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Spring Security Framework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이용한  세션  및 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request 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관리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C020CCC-7A65-48BB-7CE9-8DB24A12EE2D}"/>
              </a:ext>
            </a:extLst>
          </p:cNvPr>
          <p:cNvSpPr txBox="1"/>
          <p:nvPr/>
        </p:nvSpPr>
        <p:spPr>
          <a:xfrm>
            <a:off x="1625313" y="917411"/>
            <a:ext cx="6186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 성공 시 기본  </a:t>
            </a:r>
            <a:r>
              <a:rPr lang="ko-KR" altLang="en-US" sz="1400" b="1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리다이렉트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주소 설정</a:t>
            </a:r>
          </a:p>
        </p:txBody>
      </p:sp>
    </p:spTree>
    <p:extLst>
      <p:ext uri="{BB962C8B-B14F-4D97-AF65-F5344CB8AC3E}">
        <p14:creationId xmlns:p14="http://schemas.microsoft.com/office/powerpoint/2010/main" val="2554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FBA0D2-C722-398E-B76D-A5C7BF7D31B9}"/>
              </a:ext>
            </a:extLst>
          </p:cNvPr>
          <p:cNvGrpSpPr/>
          <p:nvPr/>
        </p:nvGrpSpPr>
        <p:grpSpPr>
          <a:xfrm>
            <a:off x="1676398" y="1433512"/>
            <a:ext cx="7553326" cy="2943225"/>
            <a:chOff x="2319337" y="1957387"/>
            <a:chExt cx="7553326" cy="29432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27790FF-AF7D-F0DC-CE76-279933174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319337" y="1957387"/>
              <a:ext cx="7553325" cy="29432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BE0E33-FF4A-D8E7-DAF8-DE09BA20E021}"/>
                </a:ext>
              </a:extLst>
            </p:cNvPr>
            <p:cNvSpPr/>
            <p:nvPr/>
          </p:nvSpPr>
          <p:spPr>
            <a:xfrm>
              <a:off x="4317198" y="3224429"/>
              <a:ext cx="5506098" cy="20457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FE110FE0-C804-672B-D2D9-3DAC83119D8F}"/>
              </a:ext>
            </a:extLst>
          </p:cNvPr>
          <p:cNvSpPr txBox="1"/>
          <p:nvPr/>
        </p:nvSpPr>
        <p:spPr>
          <a:xfrm>
            <a:off x="2766571" y="351151"/>
            <a:ext cx="676535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Spring   Security    Framework</a:t>
            </a:r>
            <a:r>
              <a:rPr lang="ko-KR" altLang="en-US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  이용한   세션    및   </a:t>
            </a: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request   </a:t>
            </a:r>
            <a:r>
              <a:rPr lang="ko-KR" altLang="en-US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관리</a:t>
            </a:r>
            <a:r>
              <a:rPr lang="en-US" altLang="ko-KR" sz="1900" b="1" spc="-3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56C2AA7-455B-10A8-BB1A-F5544C9C0BC3}"/>
              </a:ext>
            </a:extLst>
          </p:cNvPr>
          <p:cNvSpPr txBox="1"/>
          <p:nvPr/>
        </p:nvSpPr>
        <p:spPr>
          <a:xfrm>
            <a:off x="1625313" y="917411"/>
            <a:ext cx="6186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로그인한 세션 정보 가져오기</a:t>
            </a:r>
          </a:p>
        </p:txBody>
      </p:sp>
    </p:spTree>
    <p:extLst>
      <p:ext uri="{BB962C8B-B14F-4D97-AF65-F5344CB8AC3E}">
        <p14:creationId xmlns:p14="http://schemas.microsoft.com/office/powerpoint/2010/main" val="17306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EF2C39-BE55-F482-BD6D-DBC262172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856" y="1081087"/>
            <a:ext cx="4277020" cy="1576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2039BC-A94E-B0FD-5217-D95823DF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0331" y="3064669"/>
            <a:ext cx="4257675" cy="2466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CD0BF2-8CCA-3AF9-9344-AC2EB7F3B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14608" y="2212180"/>
            <a:ext cx="4118969" cy="445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90D0F2-866B-B5AD-BE6A-38AC85AFD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982" y="4362449"/>
            <a:ext cx="3719149" cy="1395411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A850CBC-8741-B52F-B6D1-68E5EB0C3600}"/>
              </a:ext>
            </a:extLst>
          </p:cNvPr>
          <p:cNvSpPr txBox="1"/>
          <p:nvPr/>
        </p:nvSpPr>
        <p:spPr>
          <a:xfrm>
            <a:off x="5714608" y="1788024"/>
            <a:ext cx="3620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비밀번호가 </a:t>
            </a:r>
            <a:r>
              <a:rPr lang="en-US" altLang="ko-KR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DB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  암호화 된 상태로 저장됨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646CCBF-A4DC-F3F5-7E94-6B8E622501EB}"/>
              </a:ext>
            </a:extLst>
          </p:cNvPr>
          <p:cNvSpPr txBox="1"/>
          <p:nvPr/>
        </p:nvSpPr>
        <p:spPr>
          <a:xfrm>
            <a:off x="5620807" y="3780689"/>
            <a:ext cx="4571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입력된 비밀번호와 </a:t>
            </a:r>
            <a:r>
              <a:rPr lang="en-US" altLang="ko-KR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DB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 저장된 암호코드 </a:t>
            </a:r>
          </a:p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일치여부 판별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5F1A1C-E1E8-D3AF-DF59-C86C24EB9069}"/>
              </a:ext>
            </a:extLst>
          </p:cNvPr>
          <p:cNvCxnSpPr/>
          <p:nvPr/>
        </p:nvCxnSpPr>
        <p:spPr>
          <a:xfrm flipV="1">
            <a:off x="4114139" y="2586037"/>
            <a:ext cx="3329555" cy="19616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AE613BB-E495-0DCC-34F0-6DF4253AFEE2}"/>
              </a:ext>
            </a:extLst>
          </p:cNvPr>
          <p:cNvCxnSpPr/>
          <p:nvPr/>
        </p:nvCxnSpPr>
        <p:spPr>
          <a:xfrm flipV="1">
            <a:off x="4102233" y="4362448"/>
            <a:ext cx="3344323" cy="2025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DC1F0-EE3B-3F10-9C5C-0EA96F5D2F42}"/>
              </a:ext>
            </a:extLst>
          </p:cNvPr>
          <p:cNvSpPr/>
          <p:nvPr/>
        </p:nvSpPr>
        <p:spPr>
          <a:xfrm>
            <a:off x="1132166" y="4403148"/>
            <a:ext cx="2970067" cy="228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F62904F-A648-E37E-F649-05D8D6FCA1D1}"/>
              </a:ext>
            </a:extLst>
          </p:cNvPr>
          <p:cNvSpPr txBox="1"/>
          <p:nvPr/>
        </p:nvSpPr>
        <p:spPr>
          <a:xfrm>
            <a:off x="2766569" y="351151"/>
            <a:ext cx="719023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Spring Security Framework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이용한  비밀번호 암호화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복호화</a:t>
            </a:r>
          </a:p>
        </p:txBody>
      </p:sp>
    </p:spTree>
    <p:extLst>
      <p:ext uri="{BB962C8B-B14F-4D97-AF65-F5344CB8AC3E}">
        <p14:creationId xmlns:p14="http://schemas.microsoft.com/office/powerpoint/2010/main" val="1015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E4469E-FFC7-17E6-348B-E18253104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3657" y="844426"/>
            <a:ext cx="6993731" cy="5680199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8219E543-F973-42D3-30A9-5E48EC3064CC}"/>
              </a:ext>
            </a:extLst>
          </p:cNvPr>
          <p:cNvSpPr txBox="1"/>
          <p:nvPr/>
        </p:nvSpPr>
        <p:spPr>
          <a:xfrm>
            <a:off x="2766570" y="351151"/>
            <a:ext cx="55677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회원가입용 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DTO 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이용한  </a:t>
            </a:r>
            <a:r>
              <a:rPr lang="ko-KR" altLang="en-US" sz="1900" b="1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입력값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유효성 검증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7776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BCF8EE-1B1A-078F-B02C-C0E2DC36E655}"/>
              </a:ext>
            </a:extLst>
          </p:cNvPr>
          <p:cNvSpPr/>
          <p:nvPr/>
        </p:nvSpPr>
        <p:spPr>
          <a:xfrm>
            <a:off x="4310935" y="1"/>
            <a:ext cx="7867977" cy="6857999"/>
          </a:xfrm>
          <a:prstGeom prst="rect">
            <a:avLst/>
          </a:prstGeom>
          <a:solidFill>
            <a:srgbClr val="006699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53555" y="6687129"/>
            <a:ext cx="12060000" cy="0"/>
          </a:xfrm>
          <a:prstGeom prst="line">
            <a:avLst/>
          </a:prstGeom>
          <a:ln w="3175">
            <a:solidFill>
              <a:srgbClr val="F9F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863963" y="623355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032140" y="90035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99"/>
                </a:solidFill>
                <a:latin typeface="Eras Bold ITC" panose="020B0907030504020204" pitchFamily="34" charset="0"/>
              </a:rPr>
              <a:t>table of contents</a:t>
            </a:r>
            <a:endParaRPr lang="ko-KR" altLang="en-US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F8173-8156-CE01-D9B3-27975DBDAC46}"/>
              </a:ext>
            </a:extLst>
          </p:cNvPr>
          <p:cNvSpPr txBox="1"/>
          <p:nvPr/>
        </p:nvSpPr>
        <p:spPr>
          <a:xfrm>
            <a:off x="5620678" y="2151603"/>
            <a:ext cx="153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팀원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391C0-841B-0AE4-8CF0-D0230D687874}"/>
              </a:ext>
            </a:extLst>
          </p:cNvPr>
          <p:cNvSpPr txBox="1"/>
          <p:nvPr/>
        </p:nvSpPr>
        <p:spPr>
          <a:xfrm>
            <a:off x="5146876" y="2140546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8D3D09-EE50-4167-C15A-20C2CDAD9704}"/>
              </a:ext>
            </a:extLst>
          </p:cNvPr>
          <p:cNvSpPr txBox="1"/>
          <p:nvPr/>
        </p:nvSpPr>
        <p:spPr>
          <a:xfrm>
            <a:off x="5620678" y="2767861"/>
            <a:ext cx="18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타임 테이블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3A4092-1B21-A117-BDB9-1188D51154E1}"/>
              </a:ext>
            </a:extLst>
          </p:cNvPr>
          <p:cNvSpPr txBox="1"/>
          <p:nvPr/>
        </p:nvSpPr>
        <p:spPr>
          <a:xfrm>
            <a:off x="5146876" y="2756804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09E96-0CE8-9089-88DF-BD5BC8A0AA0B}"/>
              </a:ext>
            </a:extLst>
          </p:cNvPr>
          <p:cNvSpPr txBox="1"/>
          <p:nvPr/>
        </p:nvSpPr>
        <p:spPr>
          <a:xfrm>
            <a:off x="5620678" y="3440057"/>
            <a:ext cx="153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벤치 마킹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AFC591-43E5-A662-9468-E7B0FBB78C49}"/>
              </a:ext>
            </a:extLst>
          </p:cNvPr>
          <p:cNvSpPr txBox="1"/>
          <p:nvPr/>
        </p:nvSpPr>
        <p:spPr>
          <a:xfrm>
            <a:off x="5146876" y="3429000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13B1C5-2C5D-6E38-AF7A-66242E15BCE7}"/>
              </a:ext>
            </a:extLst>
          </p:cNvPr>
          <p:cNvSpPr txBox="1"/>
          <p:nvPr/>
        </p:nvSpPr>
        <p:spPr>
          <a:xfrm>
            <a:off x="5620678" y="4073596"/>
            <a:ext cx="117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39B073-C1E1-C4C8-5BF8-7B1C5B176232}"/>
              </a:ext>
            </a:extLst>
          </p:cNvPr>
          <p:cNvSpPr txBox="1"/>
          <p:nvPr/>
        </p:nvSpPr>
        <p:spPr>
          <a:xfrm>
            <a:off x="5146876" y="4062539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C9255A-48DE-C758-4C4B-06CC939E3D26}"/>
              </a:ext>
            </a:extLst>
          </p:cNvPr>
          <p:cNvSpPr txBox="1"/>
          <p:nvPr/>
        </p:nvSpPr>
        <p:spPr>
          <a:xfrm>
            <a:off x="5620678" y="4801608"/>
            <a:ext cx="218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구현 예정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5F28F7-3EDB-32C1-C528-AC76D0FC5E35}"/>
              </a:ext>
            </a:extLst>
          </p:cNvPr>
          <p:cNvSpPr txBox="1"/>
          <p:nvPr/>
        </p:nvSpPr>
        <p:spPr>
          <a:xfrm>
            <a:off x="5146876" y="4790551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8B5399-6ED7-CA6B-02B1-84FD080D12CE}"/>
              </a:ext>
            </a:extLst>
          </p:cNvPr>
          <p:cNvCxnSpPr>
            <a:cxnSpLocks/>
          </p:cNvCxnSpPr>
          <p:nvPr/>
        </p:nvCxnSpPr>
        <p:spPr>
          <a:xfrm>
            <a:off x="413555" y="1297960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7FA3A0-F2FE-009D-FA0B-30BABB4B4112}"/>
              </a:ext>
            </a:extLst>
          </p:cNvPr>
          <p:cNvSpPr txBox="1"/>
          <p:nvPr/>
        </p:nvSpPr>
        <p:spPr>
          <a:xfrm>
            <a:off x="8827363" y="2144468"/>
            <a:ext cx="153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주요 로직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7399A-C1F5-DE73-0EF5-D86D8F1C09D0}"/>
              </a:ext>
            </a:extLst>
          </p:cNvPr>
          <p:cNvSpPr txBox="1"/>
          <p:nvPr/>
        </p:nvSpPr>
        <p:spPr>
          <a:xfrm>
            <a:off x="8353561" y="2133411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41D2E-1484-6081-4B22-681695D43633}"/>
              </a:ext>
            </a:extLst>
          </p:cNvPr>
          <p:cNvSpPr txBox="1"/>
          <p:nvPr/>
        </p:nvSpPr>
        <p:spPr>
          <a:xfrm>
            <a:off x="8827363" y="2760726"/>
            <a:ext cx="18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최종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C94EE-091A-E624-1319-0B8D7AF64151}"/>
              </a:ext>
            </a:extLst>
          </p:cNvPr>
          <p:cNvSpPr txBox="1"/>
          <p:nvPr/>
        </p:nvSpPr>
        <p:spPr>
          <a:xfrm>
            <a:off x="8353561" y="2749669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B0668-BF1C-F250-4BBA-84DD59CA2235}"/>
              </a:ext>
            </a:extLst>
          </p:cNvPr>
          <p:cNvSpPr txBox="1"/>
          <p:nvPr/>
        </p:nvSpPr>
        <p:spPr>
          <a:xfrm>
            <a:off x="8827363" y="3432922"/>
            <a:ext cx="248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개선 및 보완점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7E6A4-0AE5-73DE-1456-2F38B329C4AB}"/>
              </a:ext>
            </a:extLst>
          </p:cNvPr>
          <p:cNvSpPr txBox="1"/>
          <p:nvPr/>
        </p:nvSpPr>
        <p:spPr>
          <a:xfrm>
            <a:off x="8353561" y="3421865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8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FE2AD-B0C6-C61C-57EA-FE4A3EB5B6C4}"/>
              </a:ext>
            </a:extLst>
          </p:cNvPr>
          <p:cNvSpPr txBox="1"/>
          <p:nvPr/>
        </p:nvSpPr>
        <p:spPr>
          <a:xfrm>
            <a:off x="8827362" y="4066461"/>
            <a:ext cx="266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haroni" panose="02010803020104030203" pitchFamily="2" charset="-79"/>
              </a:rPr>
              <a:t>프로젝트 후기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88EE8-68B4-DDCB-6187-4C01FF6A1FC2}"/>
              </a:ext>
            </a:extLst>
          </p:cNvPr>
          <p:cNvSpPr txBox="1"/>
          <p:nvPr/>
        </p:nvSpPr>
        <p:spPr>
          <a:xfrm>
            <a:off x="8353561" y="4055404"/>
            <a:ext cx="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Eras Bold ITC" panose="020B0907030504020204" pitchFamily="34" charset="0"/>
                <a:ea typeface="HY헤드라인M" panose="02030600000101010101" pitchFamily="18" charset="-127"/>
                <a:cs typeface="Aharoni" panose="02010803020104030203" pitchFamily="2" charset="-79"/>
              </a:rPr>
              <a:t>9</a:t>
            </a:r>
            <a:endParaRPr lang="ko-KR" altLang="en-US" sz="2400" dirty="0">
              <a:solidFill>
                <a:schemeClr val="bg1"/>
              </a:solidFill>
              <a:latin typeface="Eras Bold ITC" panose="020B0907030504020204" pitchFamily="34" charset="0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3024B9-2B80-B803-33AD-DF690FE6B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6511" y="1257300"/>
            <a:ext cx="4513809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BE9E61-87D3-A87D-C069-2DC2D18C6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511" y="2171700"/>
            <a:ext cx="4513809" cy="2950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DE375-1DBF-1485-1621-B005BD4F3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2036" y="5526881"/>
            <a:ext cx="8524875" cy="6858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C58EBA-0020-4E31-6E37-7B88F0EA2F2E}"/>
              </a:ext>
            </a:extLst>
          </p:cNvPr>
          <p:cNvGrpSpPr/>
          <p:nvPr/>
        </p:nvGrpSpPr>
        <p:grpSpPr>
          <a:xfrm>
            <a:off x="6096000" y="2833687"/>
            <a:ext cx="3076575" cy="1190625"/>
            <a:chOff x="4986338" y="1297781"/>
            <a:chExt cx="3076575" cy="11906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C66CD3-C60B-3D5F-A872-D7896DB1D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986338" y="1297781"/>
              <a:ext cx="3076575" cy="11906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179FBC8-EBB7-1AA1-87D1-562DFBDC0E61}"/>
                </a:ext>
              </a:extLst>
            </p:cNvPr>
            <p:cNvSpPr/>
            <p:nvPr/>
          </p:nvSpPr>
          <p:spPr>
            <a:xfrm>
              <a:off x="5027684" y="1509929"/>
              <a:ext cx="1553223" cy="2879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DA8FB3E9-CB42-A209-5A4F-0BF26F7BDF06}"/>
              </a:ext>
            </a:extLst>
          </p:cNvPr>
          <p:cNvSpPr txBox="1"/>
          <p:nvPr/>
        </p:nvSpPr>
        <p:spPr>
          <a:xfrm>
            <a:off x="2766570" y="351151"/>
            <a:ext cx="55677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회원가입용 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DTO 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를 이용한  입력값 유효성 검증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3725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C78B4FE-71CB-40F5-E96C-197433FA4F2B}"/>
              </a:ext>
            </a:extLst>
          </p:cNvPr>
          <p:cNvSpPr txBox="1"/>
          <p:nvPr/>
        </p:nvSpPr>
        <p:spPr>
          <a:xfrm>
            <a:off x="2766570" y="351151"/>
            <a:ext cx="55677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Email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발송을 위한 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EmailConfig 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 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Service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CF3A6-1547-FBA2-4964-A2A9FC1E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6163" y="1224761"/>
            <a:ext cx="3614236" cy="5133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932FC-25A9-ECDD-2CB2-553E8DAF3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62063"/>
            <a:ext cx="4762500" cy="16430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66A68-3AB4-E9F3-1222-7E2DC02E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595688"/>
            <a:ext cx="4805363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99732C9-1A82-8327-58AC-477321AE72AF}"/>
              </a:ext>
            </a:extLst>
          </p:cNvPr>
          <p:cNvSpPr txBox="1"/>
          <p:nvPr/>
        </p:nvSpPr>
        <p:spPr>
          <a:xfrm>
            <a:off x="2766570" y="351151"/>
            <a:ext cx="55677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Email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발송을 위한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RestController 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와 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Ajax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EAC82-87D3-F93C-2D6C-2A2AED95A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262" y="990599"/>
            <a:ext cx="4581939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FE974-395D-D97B-F87B-0D5DAE58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004982"/>
            <a:ext cx="5169694" cy="2424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C4841-2A77-A4B1-D2DE-51E17A422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1169" y="3639628"/>
            <a:ext cx="3264693" cy="28421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20565E-E480-1DE4-F809-A8BE068C8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131468"/>
            <a:ext cx="4057649" cy="19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3E88B1E6-1A19-5E3F-5460-325607AEC21B}"/>
              </a:ext>
            </a:extLst>
          </p:cNvPr>
          <p:cNvSpPr txBox="1"/>
          <p:nvPr/>
        </p:nvSpPr>
        <p:spPr>
          <a:xfrm>
            <a:off x="2766570" y="351151"/>
            <a:ext cx="55677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빠른 데이터 로딩을 위한 </a:t>
            </a:r>
            <a:r>
              <a:rPr lang="en-US" altLang="ko-KR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ajax </a:t>
            </a:r>
            <a:r>
              <a:rPr lang="ko-KR" altLang="en-US" sz="19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E26A1F-145A-A53D-2E2A-1B07E4FEE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293" y="1497806"/>
            <a:ext cx="2728912" cy="2981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EFCC01-402E-3F61-A530-D7AD16B1A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5886" y="1490662"/>
            <a:ext cx="2700114" cy="2709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875F8-E9D3-EF1B-306C-8BBA81960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19850" y="1488282"/>
            <a:ext cx="2721768" cy="4381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B52BB6-CE4D-9AF9-8DAD-3B1F3AD8B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29736" y="1502567"/>
            <a:ext cx="2659857" cy="3436143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35BF0DB6-D2CE-0620-CDC8-81F95D211089}"/>
              </a:ext>
            </a:extLst>
          </p:cNvPr>
          <p:cNvSpPr txBox="1"/>
          <p:nvPr/>
        </p:nvSpPr>
        <p:spPr>
          <a:xfrm>
            <a:off x="523875" y="1048379"/>
            <a:ext cx="2769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회원가입시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96ADEB6-5AF4-68FB-D2DF-2368F6FE93F8}"/>
              </a:ext>
            </a:extLst>
          </p:cNvPr>
          <p:cNvSpPr txBox="1"/>
          <p:nvPr/>
        </p:nvSpPr>
        <p:spPr>
          <a:xfrm>
            <a:off x="3326197" y="947389"/>
            <a:ext cx="2769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Drag N Drop</a:t>
            </a:r>
            <a:r>
              <a:rPr lang="ko-KR" altLang="en-US" sz="14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이용한  아바타 이미지 </a:t>
            </a:r>
            <a:r>
              <a:rPr lang="ko-KR" altLang="en-US" sz="1400" b="1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변경시</a:t>
            </a:r>
            <a:endParaRPr lang="ko-KR" altLang="en-US" sz="1400" b="1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8A29CE80-E7B4-57BE-D84D-67DF12748C15}"/>
              </a:ext>
            </a:extLst>
          </p:cNvPr>
          <p:cNvSpPr txBox="1"/>
          <p:nvPr/>
        </p:nvSpPr>
        <p:spPr>
          <a:xfrm>
            <a:off x="6448424" y="1055525"/>
            <a:ext cx="2769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계정 찾기</a:t>
            </a:r>
          </a:p>
        </p:txBody>
      </p:sp>
    </p:spTree>
    <p:extLst>
      <p:ext uri="{BB962C8B-B14F-4D97-AF65-F5344CB8AC3E}">
        <p14:creationId xmlns:p14="http://schemas.microsoft.com/office/powerpoint/2010/main" val="315407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0BDF0F0-42FB-2EC4-8A68-CF71FE1FC728}"/>
              </a:ext>
            </a:extLst>
          </p:cNvPr>
          <p:cNvSpPr txBox="1"/>
          <p:nvPr/>
        </p:nvSpPr>
        <p:spPr>
          <a:xfrm>
            <a:off x="2766570" y="351151"/>
            <a:ext cx="665124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글 작성 시 파일 업로드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다운로드 로직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1C37C-6A55-84E9-CEB0-6D408BF6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5" y="1395412"/>
            <a:ext cx="5124450" cy="4067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2B3A97-2E9C-7615-E548-3FDABEA21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89459"/>
            <a:ext cx="5558182" cy="40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6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주요 로직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1B82F9A-D020-AF8F-0A7C-CC5F8A78BEF0}"/>
              </a:ext>
            </a:extLst>
          </p:cNvPr>
          <p:cNvSpPr txBox="1"/>
          <p:nvPr/>
        </p:nvSpPr>
        <p:spPr>
          <a:xfrm>
            <a:off x="2766569" y="351151"/>
            <a:ext cx="886201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Summernote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이미지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파일 업로드 위해 </a:t>
            </a:r>
            <a:r>
              <a:rPr lang="en-US" altLang="ko-KR" sz="1900" b="1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JsonObject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/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Ajax </a:t>
            </a:r>
            <a:r>
              <a:rPr lang="ko-KR" altLang="en-US" sz="1900" b="1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이용한 로직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68F284-A132-D7A6-5A98-1F13417C7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2829" y="935666"/>
            <a:ext cx="5137030" cy="5327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4903C-14E9-521F-3930-857D7673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4594" y="1000125"/>
            <a:ext cx="5236368" cy="48577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F038CF-67B1-3C09-F65B-27A679B63E4C}"/>
              </a:ext>
            </a:extLst>
          </p:cNvPr>
          <p:cNvSpPr/>
          <p:nvPr/>
        </p:nvSpPr>
        <p:spPr>
          <a:xfrm>
            <a:off x="798790" y="2045710"/>
            <a:ext cx="2970067" cy="2283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26A9B0-0F43-400F-6899-5E1409DB82B4}"/>
              </a:ext>
            </a:extLst>
          </p:cNvPr>
          <p:cNvSpPr/>
          <p:nvPr/>
        </p:nvSpPr>
        <p:spPr>
          <a:xfrm>
            <a:off x="1010721" y="4281705"/>
            <a:ext cx="4410724" cy="4307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090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ras Bold ITC" panose="020B0907030504020204" pitchFamily="34" charset="0"/>
                  <a:ea typeface="Pretendard Black"/>
                  <a:cs typeface="+mn-cs"/>
                </a:rPr>
                <a:t>7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Pretendard Black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080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  <a:cs typeface="+mn-cs"/>
                </a:rPr>
                <a:t>최종 구현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9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DB4950-81AF-6A3E-E4A9-BDDF5DB5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77" y="795936"/>
            <a:ext cx="8164602" cy="561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29DB0-3356-302F-C2F9-9A6F13BC83D1}"/>
              </a:ext>
            </a:extLst>
          </p:cNvPr>
          <p:cNvSpPr txBox="1"/>
          <p:nvPr/>
        </p:nvSpPr>
        <p:spPr>
          <a:xfrm>
            <a:off x="2890981" y="381182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13985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CFFC95-17BF-6EA3-D606-DE2ECE87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92" y="908229"/>
            <a:ext cx="3374519" cy="5468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D49EFD-1C12-BFC5-B74B-5BB33CB4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18" y="908229"/>
            <a:ext cx="3378517" cy="5475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A491FF-7303-1A9D-8B35-05CCE206C940}"/>
              </a:ext>
            </a:extLst>
          </p:cNvPr>
          <p:cNvSpPr txBox="1"/>
          <p:nvPr/>
        </p:nvSpPr>
        <p:spPr>
          <a:xfrm>
            <a:off x="2735633" y="391329"/>
            <a:ext cx="2380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회원가입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 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2339329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B7A579-885D-9541-BF0A-8FB93539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34" y="878392"/>
            <a:ext cx="4781934" cy="5505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22EEBB-1C49-4EE3-8DF5-268AD4A2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0968"/>
            <a:ext cx="4335817" cy="5502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EA7590-50D0-2E71-E1A7-6C210D0B15AD}"/>
              </a:ext>
            </a:extLst>
          </p:cNvPr>
          <p:cNvSpPr txBox="1"/>
          <p:nvPr/>
        </p:nvSpPr>
        <p:spPr>
          <a:xfrm>
            <a:off x="2784455" y="39751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14549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513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팀원 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CDD99E-AB51-FFF5-63AE-D50555D3A964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ECD21-3474-F67A-6D28-A9E15D33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70" y="793402"/>
            <a:ext cx="7900060" cy="5747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998BC-E132-00F0-9993-A1D2D0777348}"/>
              </a:ext>
            </a:extLst>
          </p:cNvPr>
          <p:cNvSpPr txBox="1"/>
          <p:nvPr/>
        </p:nvSpPr>
        <p:spPr>
          <a:xfrm>
            <a:off x="2784455" y="365049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프로필 사진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1E444C-C2D3-2164-27A1-85544D6AE5C2}"/>
              </a:ext>
            </a:extLst>
          </p:cNvPr>
          <p:cNvSpPr/>
          <p:nvPr/>
        </p:nvSpPr>
        <p:spPr>
          <a:xfrm>
            <a:off x="8959273" y="1743508"/>
            <a:ext cx="1086757" cy="1101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268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0DBEC-5C88-B450-8B45-B7539106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832201"/>
            <a:ext cx="8478982" cy="5708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A2972-A473-D25D-3025-A3DB9D6C15EF}"/>
              </a:ext>
            </a:extLst>
          </p:cNvPr>
          <p:cNvSpPr txBox="1"/>
          <p:nvPr/>
        </p:nvSpPr>
        <p:spPr>
          <a:xfrm>
            <a:off x="2784455" y="365049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프로필 사진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F7492-A025-8726-D1CA-AC5847E6E6A7}"/>
              </a:ext>
            </a:extLst>
          </p:cNvPr>
          <p:cNvSpPr/>
          <p:nvPr/>
        </p:nvSpPr>
        <p:spPr>
          <a:xfrm>
            <a:off x="8940801" y="1743507"/>
            <a:ext cx="1283854" cy="1877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99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A6A0EC-BEA8-1A9E-4A1A-B16BC060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11" y="758285"/>
            <a:ext cx="7952926" cy="5782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E940C-4107-65D0-CAD9-9EE3605016F7}"/>
              </a:ext>
            </a:extLst>
          </p:cNvPr>
          <p:cNvSpPr txBox="1"/>
          <p:nvPr/>
        </p:nvSpPr>
        <p:spPr>
          <a:xfrm>
            <a:off x="2784455" y="365049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프로필 사진 변경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4B4277-B36A-724D-DE58-097C32F0CC4A}"/>
              </a:ext>
            </a:extLst>
          </p:cNvPr>
          <p:cNvSpPr/>
          <p:nvPr/>
        </p:nvSpPr>
        <p:spPr>
          <a:xfrm>
            <a:off x="8777680" y="1688090"/>
            <a:ext cx="1086757" cy="1101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700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DAD99C-F861-445B-79D2-5BD615A9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04" y="976017"/>
            <a:ext cx="7675523" cy="5609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667FA-BAF3-9A45-255C-39D01D379FF9}"/>
              </a:ext>
            </a:extLst>
          </p:cNvPr>
          <p:cNvSpPr txBox="1"/>
          <p:nvPr/>
        </p:nvSpPr>
        <p:spPr>
          <a:xfrm>
            <a:off x="2784455" y="365049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검색 및 </a:t>
            </a:r>
            <a:r>
              <a:rPr lang="ko-KR" altLang="en-US" sz="1600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페이징</a:t>
            </a:r>
            <a:endParaRPr lang="ko-KR" altLang="en-US" sz="1600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F0857-2D50-AD3A-B484-9A6846C7980A}"/>
              </a:ext>
            </a:extLst>
          </p:cNvPr>
          <p:cNvSpPr/>
          <p:nvPr/>
        </p:nvSpPr>
        <p:spPr>
          <a:xfrm>
            <a:off x="5665700" y="3528290"/>
            <a:ext cx="1298520" cy="224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133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71243B-33D9-979C-7446-DD22F755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9" y="795936"/>
            <a:ext cx="5543596" cy="3155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D580AA-E6C1-8BEA-6312-B6916532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84" y="784006"/>
            <a:ext cx="5633128" cy="49230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1E8624-4269-30DB-84D0-9F9898DB8043}"/>
              </a:ext>
            </a:extLst>
          </p:cNvPr>
          <p:cNvSpPr/>
          <p:nvPr/>
        </p:nvSpPr>
        <p:spPr>
          <a:xfrm>
            <a:off x="6277595" y="795936"/>
            <a:ext cx="1298520" cy="307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5798B6-42B4-9F24-4635-BF14A10E2C10}"/>
              </a:ext>
            </a:extLst>
          </p:cNvPr>
          <p:cNvSpPr/>
          <p:nvPr/>
        </p:nvSpPr>
        <p:spPr>
          <a:xfrm>
            <a:off x="6402286" y="5007722"/>
            <a:ext cx="774369" cy="307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B7E9D-0126-F9DD-2AB1-9B576E5A8014}"/>
              </a:ext>
            </a:extLst>
          </p:cNvPr>
          <p:cNvSpPr txBox="1"/>
          <p:nvPr/>
        </p:nvSpPr>
        <p:spPr>
          <a:xfrm>
            <a:off x="2784455" y="36504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댓글 달기</a:t>
            </a:r>
          </a:p>
        </p:txBody>
      </p:sp>
    </p:spTree>
    <p:extLst>
      <p:ext uri="{BB962C8B-B14F-4D97-AF65-F5344CB8AC3E}">
        <p14:creationId xmlns:p14="http://schemas.microsoft.com/office/powerpoint/2010/main" val="233570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D3200-D8C8-62D6-E2C3-824BB952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22" y="886114"/>
            <a:ext cx="7865290" cy="5669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A09E8-CB32-4F47-E8F8-7444440E6E17}"/>
              </a:ext>
            </a:extLst>
          </p:cNvPr>
          <p:cNvSpPr txBox="1"/>
          <p:nvPr/>
        </p:nvSpPr>
        <p:spPr>
          <a:xfrm>
            <a:off x="2784455" y="365049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C74C0C-963A-5927-C21B-AB1A5A896929}"/>
              </a:ext>
            </a:extLst>
          </p:cNvPr>
          <p:cNvSpPr/>
          <p:nvPr/>
        </p:nvSpPr>
        <p:spPr>
          <a:xfrm>
            <a:off x="4559393" y="1448660"/>
            <a:ext cx="1425771" cy="49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152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E235D8-D9CB-0288-7B4A-EDE4372A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65" y="836042"/>
            <a:ext cx="7474862" cy="5591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851B96-7469-EACB-63D2-CF274EE28EB7}"/>
              </a:ext>
            </a:extLst>
          </p:cNvPr>
          <p:cNvSpPr txBox="1"/>
          <p:nvPr/>
        </p:nvSpPr>
        <p:spPr>
          <a:xfrm>
            <a:off x="2784455" y="36504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수정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124991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79639-3CC9-5223-E792-53A524F80C82}"/>
              </a:ext>
            </a:extLst>
          </p:cNvPr>
          <p:cNvSpPr txBox="1"/>
          <p:nvPr/>
        </p:nvSpPr>
        <p:spPr>
          <a:xfrm>
            <a:off x="2784455" y="36504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수정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97977-8CD3-65E4-A6F7-86F08590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84" y="831174"/>
            <a:ext cx="8997836" cy="56375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BEC672-4E89-EBA2-DFE6-F8E1D8C722C5}"/>
              </a:ext>
            </a:extLst>
          </p:cNvPr>
          <p:cNvSpPr/>
          <p:nvPr/>
        </p:nvSpPr>
        <p:spPr>
          <a:xfrm>
            <a:off x="3294011" y="4689096"/>
            <a:ext cx="1665915" cy="12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933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BFB46-8167-6B14-8220-CB20B0C1FAA0}"/>
              </a:ext>
            </a:extLst>
          </p:cNvPr>
          <p:cNvSpPr txBox="1"/>
          <p:nvPr/>
        </p:nvSpPr>
        <p:spPr>
          <a:xfrm>
            <a:off x="2784455" y="36504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파일 업로드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수정 </a:t>
            </a:r>
            <a:r>
              <a:rPr lang="en-US" altLang="ko-KR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E82E87-FF67-7A77-C879-8ED8E8B1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8" y="768477"/>
            <a:ext cx="7786255" cy="57244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1F052E-1BAD-FF27-2CA5-A85625C6CE0D}"/>
              </a:ext>
            </a:extLst>
          </p:cNvPr>
          <p:cNvSpPr/>
          <p:nvPr/>
        </p:nvSpPr>
        <p:spPr>
          <a:xfrm>
            <a:off x="3081575" y="3212806"/>
            <a:ext cx="1665915" cy="12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5236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A2BCDE-34FE-BC11-AF0D-F23DC4E0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28" y="1000562"/>
            <a:ext cx="8458200" cy="501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6EE4E3-C4D9-F2DB-56FD-E1183677E8AE}"/>
              </a:ext>
            </a:extLst>
          </p:cNvPr>
          <p:cNvSpPr txBox="1"/>
          <p:nvPr/>
        </p:nvSpPr>
        <p:spPr>
          <a:xfrm>
            <a:off x="2784455" y="365049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조회수 및 추천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D17CDE-12A5-DDCC-6DA8-CDA593F1FB92}"/>
              </a:ext>
            </a:extLst>
          </p:cNvPr>
          <p:cNvSpPr/>
          <p:nvPr/>
        </p:nvSpPr>
        <p:spPr>
          <a:xfrm>
            <a:off x="8775795" y="4786087"/>
            <a:ext cx="1458096" cy="617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4D1B10-0AB2-337F-C13A-CE0BB549FA47}"/>
              </a:ext>
            </a:extLst>
          </p:cNvPr>
          <p:cNvSpPr/>
          <p:nvPr/>
        </p:nvSpPr>
        <p:spPr>
          <a:xfrm>
            <a:off x="3792776" y="1430576"/>
            <a:ext cx="515988" cy="307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4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-1258009" y="6594765"/>
            <a:ext cx="12060000" cy="0"/>
          </a:xfrm>
          <a:prstGeom prst="line">
            <a:avLst/>
          </a:prstGeom>
          <a:ln w="3175">
            <a:solidFill>
              <a:srgbClr val="F9F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8B5399-6ED7-CA6B-02B1-84FD080D12CE}"/>
              </a:ext>
            </a:extLst>
          </p:cNvPr>
          <p:cNvCxnSpPr>
            <a:cxnSpLocks/>
          </p:cNvCxnSpPr>
          <p:nvPr/>
        </p:nvCxnSpPr>
        <p:spPr>
          <a:xfrm>
            <a:off x="246000" y="2858906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8004185-4C4A-6FBC-97B9-1A93D22F6CE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14E44-8413-3413-E009-B0D2AD3115D5}"/>
              </a:ext>
            </a:extLst>
          </p:cNvPr>
          <p:cNvSpPr/>
          <p:nvPr/>
        </p:nvSpPr>
        <p:spPr>
          <a:xfrm>
            <a:off x="648858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18633-B96C-C5E3-FA0F-84CAF110AB70}"/>
              </a:ext>
            </a:extLst>
          </p:cNvPr>
          <p:cNvSpPr/>
          <p:nvPr/>
        </p:nvSpPr>
        <p:spPr>
          <a:xfrm>
            <a:off x="648862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A9EC6-6C23-7790-DF3C-9B5678BED706}"/>
              </a:ext>
            </a:extLst>
          </p:cNvPr>
          <p:cNvSpPr/>
          <p:nvPr/>
        </p:nvSpPr>
        <p:spPr>
          <a:xfrm>
            <a:off x="7282389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6E6C81-55C0-57DB-BCD2-5A6D1C681FD8}"/>
              </a:ext>
            </a:extLst>
          </p:cNvPr>
          <p:cNvSpPr/>
          <p:nvPr/>
        </p:nvSpPr>
        <p:spPr>
          <a:xfrm>
            <a:off x="2860035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98E812-0A75-85AB-297F-31818CBC64AF}"/>
              </a:ext>
            </a:extLst>
          </p:cNvPr>
          <p:cNvSpPr/>
          <p:nvPr/>
        </p:nvSpPr>
        <p:spPr>
          <a:xfrm>
            <a:off x="5071212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094A2-9843-71FA-4505-5765479F5817}"/>
              </a:ext>
            </a:extLst>
          </p:cNvPr>
          <p:cNvSpPr txBox="1"/>
          <p:nvPr/>
        </p:nvSpPr>
        <p:spPr>
          <a:xfrm>
            <a:off x="1008184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팀장 이영환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8ECFCE-43BD-096C-CF6F-712D4A9ADC05}"/>
              </a:ext>
            </a:extLst>
          </p:cNvPr>
          <p:cNvSpPr/>
          <p:nvPr/>
        </p:nvSpPr>
        <p:spPr>
          <a:xfrm>
            <a:off x="2860038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3A4EE-AE25-AC84-836C-04F59A7A5F1C}"/>
              </a:ext>
            </a:extLst>
          </p:cNvPr>
          <p:cNvSpPr txBox="1"/>
          <p:nvPr/>
        </p:nvSpPr>
        <p:spPr>
          <a:xfrm>
            <a:off x="3219044" y="46940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신애향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92F002-2246-13CD-2EB5-6F9C2C63B0E4}"/>
              </a:ext>
            </a:extLst>
          </p:cNvPr>
          <p:cNvSpPr/>
          <p:nvPr/>
        </p:nvSpPr>
        <p:spPr>
          <a:xfrm>
            <a:off x="5071214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EC52A-C70F-5F62-8DF6-DA243BF0BFEA}"/>
              </a:ext>
            </a:extLst>
          </p:cNvPr>
          <p:cNvSpPr txBox="1"/>
          <p:nvPr/>
        </p:nvSpPr>
        <p:spPr>
          <a:xfrm>
            <a:off x="5443043" y="469408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이진형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5A5E3A-EEC5-7FE7-86DA-0EBB1F230EB1}"/>
              </a:ext>
            </a:extLst>
          </p:cNvPr>
          <p:cNvSpPr/>
          <p:nvPr/>
        </p:nvSpPr>
        <p:spPr>
          <a:xfrm>
            <a:off x="7282389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6A44B-A11E-D9E0-5E1B-88A4F4AB7AD6}"/>
              </a:ext>
            </a:extLst>
          </p:cNvPr>
          <p:cNvSpPr txBox="1"/>
          <p:nvPr/>
        </p:nvSpPr>
        <p:spPr>
          <a:xfrm>
            <a:off x="7641982" y="4694086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윤수한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251764-4444-89C4-9545-F5C56AFFFF24}"/>
              </a:ext>
            </a:extLst>
          </p:cNvPr>
          <p:cNvSpPr/>
          <p:nvPr/>
        </p:nvSpPr>
        <p:spPr>
          <a:xfrm>
            <a:off x="9493562" y="1674607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006699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6037C7-E46B-5C64-F4E4-ACBF1D3ED05F}"/>
              </a:ext>
            </a:extLst>
          </p:cNvPr>
          <p:cNvSpPr/>
          <p:nvPr/>
        </p:nvSpPr>
        <p:spPr>
          <a:xfrm>
            <a:off x="9493562" y="4579113"/>
            <a:ext cx="2041451" cy="6042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51577-CB17-6A17-E570-DADBCD793890}"/>
              </a:ext>
            </a:extLst>
          </p:cNvPr>
          <p:cNvSpPr txBox="1"/>
          <p:nvPr/>
        </p:nvSpPr>
        <p:spPr>
          <a:xfrm>
            <a:off x="9853155" y="46940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김은지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EDF94-0C9D-91B7-B872-3B941116BD9E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1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647CD-4E70-FD11-F77E-3F76B395115B}"/>
              </a:ext>
            </a:extLst>
          </p:cNvPr>
          <p:cNvSpPr txBox="1"/>
          <p:nvPr/>
        </p:nvSpPr>
        <p:spPr>
          <a:xfrm>
            <a:off x="1163052" y="272716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멤버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27801-025C-58BA-B093-535708BC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13" y="1880629"/>
            <a:ext cx="2221674" cy="2221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F31B3A-EA8C-30DA-206A-B5F975071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0" y="1930987"/>
            <a:ext cx="2064646" cy="21505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1A0E9F-BB0C-FACD-6668-A878BB49B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26" y="1746698"/>
            <a:ext cx="2367150" cy="23671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76B63F-D5D7-1365-5C82-13B0E2FCA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7" y="1908495"/>
            <a:ext cx="2324765" cy="23247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B190EE-C4DA-A466-4D5C-841AC1E7A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965" y="1777477"/>
            <a:ext cx="2373787" cy="23737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F1E323-6FC7-7530-443A-1ACF6B8C1899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00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049CEE-7DB0-B5D8-910E-38D793ED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51" y="913134"/>
            <a:ext cx="7849413" cy="5627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7FB62-AE29-C007-34DD-3ABFFCF1F21D}"/>
              </a:ext>
            </a:extLst>
          </p:cNvPr>
          <p:cNvSpPr txBox="1"/>
          <p:nvPr/>
        </p:nvSpPr>
        <p:spPr>
          <a:xfrm>
            <a:off x="2784455" y="365049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 활동내역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D91454-8D13-AE09-F2AA-84782A658EA3}"/>
              </a:ext>
            </a:extLst>
          </p:cNvPr>
          <p:cNvSpPr/>
          <p:nvPr/>
        </p:nvSpPr>
        <p:spPr>
          <a:xfrm>
            <a:off x="8900485" y="1698431"/>
            <a:ext cx="888564" cy="307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144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7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16A423-0B82-AF61-5C57-2C5265E8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0" y="779465"/>
            <a:ext cx="7980228" cy="5761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13ECF1-1642-08FC-3695-B5C91340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37" y="1422035"/>
            <a:ext cx="3430428" cy="51185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63D88F-A0C9-64B2-71F5-C4FEFA239A88}"/>
              </a:ext>
            </a:extLst>
          </p:cNvPr>
          <p:cNvSpPr/>
          <p:nvPr/>
        </p:nvSpPr>
        <p:spPr>
          <a:xfrm>
            <a:off x="7125337" y="1901632"/>
            <a:ext cx="771754" cy="296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04455-B7E2-5B51-1063-8B455C4D257D}"/>
              </a:ext>
            </a:extLst>
          </p:cNvPr>
          <p:cNvSpPr txBox="1"/>
          <p:nvPr/>
        </p:nvSpPr>
        <p:spPr>
          <a:xfrm>
            <a:off x="2784455" y="36504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61120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ras Bold ITC" panose="020B0907030504020204" pitchFamily="34" charset="0"/>
                  <a:ea typeface="Pretendard Black"/>
                  <a:cs typeface="+mn-cs"/>
                </a:rPr>
                <a:t>8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Pretendard Black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5926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  <a:cs typeface="+mn-cs"/>
                </a:rPr>
                <a:t>개선 및 보완점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17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C037DF4D-85F6-9853-212E-08558ED057C3}"/>
              </a:ext>
            </a:extLst>
          </p:cNvPr>
          <p:cNvSpPr/>
          <p:nvPr/>
        </p:nvSpPr>
        <p:spPr>
          <a:xfrm>
            <a:off x="8205837" y="4201978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1D755EA-72D5-F652-3164-2ED3AC7DCB10}"/>
              </a:ext>
            </a:extLst>
          </p:cNvPr>
          <p:cNvSpPr/>
          <p:nvPr/>
        </p:nvSpPr>
        <p:spPr>
          <a:xfrm>
            <a:off x="8205837" y="2121119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54B81F-57D7-94EE-BF87-95622E58E182}"/>
              </a:ext>
            </a:extLst>
          </p:cNvPr>
          <p:cNvSpPr/>
          <p:nvPr/>
        </p:nvSpPr>
        <p:spPr>
          <a:xfrm>
            <a:off x="2072055" y="1253482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8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 및  보완점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78F182-69AE-5247-CB0E-C4801F7B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13" y="1434685"/>
            <a:ext cx="992405" cy="908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B42FE-ECE9-54A6-8266-1B0E3CB038B0}"/>
              </a:ext>
            </a:extLst>
          </p:cNvPr>
          <p:cNvSpPr txBox="1"/>
          <p:nvPr/>
        </p:nvSpPr>
        <p:spPr>
          <a:xfrm>
            <a:off x="1473519" y="2454636"/>
            <a:ext cx="126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00513-2CB3-ADBD-126B-D5C651BA01F8}"/>
              </a:ext>
            </a:extLst>
          </p:cNvPr>
          <p:cNvSpPr txBox="1"/>
          <p:nvPr/>
        </p:nvSpPr>
        <p:spPr>
          <a:xfrm>
            <a:off x="3738934" y="1565828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 프로필수정</a:t>
            </a:r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이름과 닉네임 변경이 불가능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이미지만 업로드 기능 필요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795E0D-F4B1-48DC-DF6F-D67735A2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63" y="2303964"/>
            <a:ext cx="885259" cy="885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084FAF-0C2E-09B7-7560-547EA417FE94}"/>
              </a:ext>
            </a:extLst>
          </p:cNvPr>
          <p:cNvSpPr txBox="1"/>
          <p:nvPr/>
        </p:nvSpPr>
        <p:spPr>
          <a:xfrm>
            <a:off x="5228276" y="265714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계정탭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클릭시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탭 선택 표시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6ECC33-DD3A-6DBA-804F-16E70CBDCBCD}"/>
              </a:ext>
            </a:extLst>
          </p:cNvPr>
          <p:cNvSpPr/>
          <p:nvPr/>
        </p:nvSpPr>
        <p:spPr>
          <a:xfrm>
            <a:off x="2072055" y="3304880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E4E538-B271-F35F-5237-8A44D1EDD2A2}"/>
              </a:ext>
            </a:extLst>
          </p:cNvPr>
          <p:cNvSpPr txBox="1"/>
          <p:nvPr/>
        </p:nvSpPr>
        <p:spPr>
          <a:xfrm>
            <a:off x="3780791" y="3691015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CK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에디터 이미지 등록 불가</a:t>
            </a:r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 삭제</a:t>
            </a:r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3909C1-0731-1A31-647C-69DDE17AE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8419" y="3478055"/>
            <a:ext cx="906287" cy="906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11B84C-20D3-50A3-63CC-B7F28878211C}"/>
              </a:ext>
            </a:extLst>
          </p:cNvPr>
          <p:cNvSpPr txBox="1"/>
          <p:nvPr/>
        </p:nvSpPr>
        <p:spPr>
          <a:xfrm>
            <a:off x="5360808" y="4645841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게시판 상단 </a:t>
            </a:r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새로고침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버튼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페이지 넘김 버튼 보완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F52CA36-01E0-9A0A-957D-C3D228783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80" y="4402641"/>
            <a:ext cx="881738" cy="8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01D755EA-72D5-F652-3164-2ED3AC7DCB10}"/>
              </a:ext>
            </a:extLst>
          </p:cNvPr>
          <p:cNvSpPr/>
          <p:nvPr/>
        </p:nvSpPr>
        <p:spPr>
          <a:xfrm>
            <a:off x="8215565" y="1877462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54B81F-57D7-94EE-BF87-95622E58E182}"/>
              </a:ext>
            </a:extLst>
          </p:cNvPr>
          <p:cNvSpPr/>
          <p:nvPr/>
        </p:nvSpPr>
        <p:spPr>
          <a:xfrm>
            <a:off x="2167869" y="1161137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8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개선  및  </a:t>
            </a:r>
            <a:r>
              <a:rPr lang="ko-KR" altLang="en-US" sz="2800" b="1" spc="-300" dirty="0" err="1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보점</a:t>
            </a:r>
            <a:endParaRPr lang="ko-KR" altLang="en-US" sz="2800" b="1" spc="-30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42FE-ECE9-54A6-8266-1B0E3CB038B0}"/>
              </a:ext>
            </a:extLst>
          </p:cNvPr>
          <p:cNvSpPr txBox="1"/>
          <p:nvPr/>
        </p:nvSpPr>
        <p:spPr>
          <a:xfrm>
            <a:off x="7365483" y="1849952"/>
            <a:ext cx="126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00513-2CB3-ADBD-126B-D5C651BA01F8}"/>
              </a:ext>
            </a:extLst>
          </p:cNvPr>
          <p:cNvSpPr txBox="1"/>
          <p:nvPr/>
        </p:nvSpPr>
        <p:spPr>
          <a:xfrm>
            <a:off x="3834748" y="1473483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헤더 스킨 </a:t>
            </a:r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다크모드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구현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84FAF-0C2E-09B7-7560-547EA417FE94}"/>
              </a:ext>
            </a:extLst>
          </p:cNvPr>
          <p:cNvSpPr txBox="1"/>
          <p:nvPr/>
        </p:nvSpPr>
        <p:spPr>
          <a:xfrm>
            <a:off x="5862663" y="2440723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추천수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기능 보완 필요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6ECC33-DD3A-6DBA-804F-16E70CBDCBCD}"/>
              </a:ext>
            </a:extLst>
          </p:cNvPr>
          <p:cNvSpPr/>
          <p:nvPr/>
        </p:nvSpPr>
        <p:spPr>
          <a:xfrm>
            <a:off x="2167869" y="2995994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E4E538-B271-F35F-5237-8A44D1EDD2A2}"/>
              </a:ext>
            </a:extLst>
          </p:cNvPr>
          <p:cNvSpPr txBox="1"/>
          <p:nvPr/>
        </p:nvSpPr>
        <p:spPr>
          <a:xfrm>
            <a:off x="3876605" y="3382129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댓글 수정</a:t>
            </a:r>
            <a:r>
              <a:rPr lang="en-US" altLang="ko-KR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dirty="0" err="1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대댓글</a:t>
            </a:r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기능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B65952-22DB-4B84-E01C-AFF68723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21" y="1236339"/>
            <a:ext cx="1120617" cy="11206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B7376C-5175-BAF7-0E68-9D6530AD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21" y="2031462"/>
            <a:ext cx="1037192" cy="10371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9975E1-B0ED-BA0F-05DB-B5D1A1F68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52" y="3187667"/>
            <a:ext cx="943582" cy="94358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4A73B97-9654-FED0-A36E-D598CC231422}"/>
              </a:ext>
            </a:extLst>
          </p:cNvPr>
          <p:cNvSpPr/>
          <p:nvPr/>
        </p:nvSpPr>
        <p:spPr>
          <a:xfrm>
            <a:off x="8215565" y="3977100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4372A2-3140-6F24-966E-66CEA233C4F3}"/>
              </a:ext>
            </a:extLst>
          </p:cNvPr>
          <p:cNvSpPr txBox="1"/>
          <p:nvPr/>
        </p:nvSpPr>
        <p:spPr>
          <a:xfrm>
            <a:off x="5862663" y="454036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회원 탈퇴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F7E9533-919C-8110-7179-5710B28B4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183" y="4041211"/>
            <a:ext cx="1014082" cy="101408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E049EA31-616C-2EDE-06E7-C78984262593}"/>
              </a:ext>
            </a:extLst>
          </p:cNvPr>
          <p:cNvSpPr/>
          <p:nvPr/>
        </p:nvSpPr>
        <p:spPr>
          <a:xfrm>
            <a:off x="2138180" y="4832849"/>
            <a:ext cx="1356122" cy="1277264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6BA1DA-A7E5-1E2E-422D-7EBB29F67A84}"/>
              </a:ext>
            </a:extLst>
          </p:cNvPr>
          <p:cNvSpPr txBox="1"/>
          <p:nvPr/>
        </p:nvSpPr>
        <p:spPr>
          <a:xfrm>
            <a:off x="3846916" y="521898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활동 점수</a:t>
            </a:r>
            <a:endParaRPr lang="en-US" altLang="ko-KR" dirty="0">
              <a:solidFill>
                <a:srgbClr val="006699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B44E904-6FB4-390E-AE92-FAE05C63D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33" y="4980663"/>
            <a:ext cx="1062876" cy="10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ras Bold ITC" panose="020B0907030504020204" pitchFamily="34" charset="0"/>
                  <a:ea typeface="Pretendard Black"/>
                  <a:cs typeface="+mn-cs"/>
                </a:rPr>
                <a:t>9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Pretendard Black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509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B 어그로 Medium" panose="02020603020101020101" pitchFamily="18" charset="-127"/>
                  <a:ea typeface="SB 어그로 Medium" panose="02020603020101020101" pitchFamily="18" charset="-127"/>
                  <a:cs typeface="+mn-cs"/>
                </a:rPr>
                <a:t>프로젝트 후기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B60D2-864D-A087-4BC4-D4C7B1D1CB4A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2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9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0CEC2C-E843-510E-2A19-58DBD5866635}"/>
              </a:ext>
            </a:extLst>
          </p:cNvPr>
          <p:cNvSpPr/>
          <p:nvPr/>
        </p:nvSpPr>
        <p:spPr>
          <a:xfrm>
            <a:off x="6868206" y="3226066"/>
            <a:ext cx="3483453" cy="28761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sz="16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 게시판 구현을 통해 </a:t>
            </a:r>
            <a:r>
              <a:rPr lang="en-US" altLang="ko-KR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Model, View, Controller</a:t>
            </a:r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구조와 역할을 이해하고 페이지 매핑과 </a:t>
            </a:r>
            <a:r>
              <a:rPr lang="en-US" altLang="ko-KR" sz="16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url</a:t>
            </a:r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경로</a:t>
            </a:r>
            <a:r>
              <a:rPr lang="en-US" altLang="ko-KR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데이터의 전반적인 흐름을 이해하는데 많은 도움이 되었습니다</a:t>
            </a:r>
            <a:r>
              <a:rPr lang="en-US" altLang="ko-KR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</a:p>
          <a:p>
            <a:pPr algn="ctr"/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항상 최선을 다하는 팀장</a:t>
            </a:r>
            <a:r>
              <a:rPr lang="en-US" altLang="ko-KR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팀원들과 함께 할 수 있어 고맙고 좋은 시간이었습니다</a:t>
            </a:r>
            <a:r>
              <a:rPr lang="en-US" altLang="ko-KR" sz="16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lang="ko-KR" altLang="en-US" sz="16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F1668-4732-8DF9-8D0A-BD0483D6DFC0}"/>
              </a:ext>
            </a:extLst>
          </p:cNvPr>
          <p:cNvSpPr/>
          <p:nvPr/>
        </p:nvSpPr>
        <p:spPr>
          <a:xfrm>
            <a:off x="7689274" y="3246099"/>
            <a:ext cx="1859783" cy="492833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신애향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BC54C5-9177-D07F-BBA3-33A4CCB7F430}"/>
              </a:ext>
            </a:extLst>
          </p:cNvPr>
          <p:cNvSpPr/>
          <p:nvPr/>
        </p:nvSpPr>
        <p:spPr>
          <a:xfrm>
            <a:off x="2005260" y="3226067"/>
            <a:ext cx="3483453" cy="28761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sz="14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이번 </a:t>
            </a:r>
            <a:r>
              <a:rPr lang="ko-KR" altLang="en-US" sz="15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플젝을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진행하며 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MVC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모델의 구조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도메인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DTO, </a:t>
            </a:r>
            <a:r>
              <a:rPr lang="ko-KR" altLang="en-US" sz="15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레포지토리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등의 기능과 역할을 조금이나마 이해하게 된 것 같습니다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ctr"/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시간과 실력적 한계로 구현하지 못한 기능들은 이후에 제 실력을 더 향상시켜서 </a:t>
            </a:r>
            <a:r>
              <a:rPr lang="ko-KR" altLang="en-US" sz="15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구현시키도록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노력하겠습니다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ctr"/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생소하고 어려운 </a:t>
            </a:r>
            <a:r>
              <a:rPr lang="ko-KR" altLang="en-US" sz="15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스프링부트와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500" dirty="0" err="1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orm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사용으로 고생한 팀원들 모두 고생했습니다</a:t>
            </a:r>
            <a:r>
              <a:rPr lang="en-US" altLang="ko-KR" sz="1500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ko-KR" altLang="en-US" sz="1500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9FD503-684C-B4FE-0E1F-822B5836099C}"/>
              </a:ext>
            </a:extLst>
          </p:cNvPr>
          <p:cNvSpPr/>
          <p:nvPr/>
        </p:nvSpPr>
        <p:spPr>
          <a:xfrm>
            <a:off x="2826328" y="3246100"/>
            <a:ext cx="1859783" cy="492833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팀장 이영환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3FAFE5-915E-5C8A-43A8-B348BDEE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8" y="1293094"/>
            <a:ext cx="1836496" cy="1912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4EE076-DA34-A5B2-1A29-2A8ED48B1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4" y="1429689"/>
            <a:ext cx="1827587" cy="18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14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C5B045-D295-15D4-BED9-2B2FDF5031A6}"/>
              </a:ext>
            </a:extLst>
          </p:cNvPr>
          <p:cNvSpPr/>
          <p:nvPr/>
        </p:nvSpPr>
        <p:spPr>
          <a:xfrm>
            <a:off x="8059772" y="3288344"/>
            <a:ext cx="3483453" cy="28761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스프링에 대해 이해도가 낮아 어렵게 느껴졌지만 팀원들의 도움으로 무사히 프로젝트를 마칠 수 있었습니다</a:t>
            </a:r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구현하지 못한 기능들에 대한 아쉬움을 밑거름 삼아 성장하는 계기로 만들어보겠습니다</a:t>
            </a:r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lang="ko-KR" altLang="en-US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9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6471B-8AB9-D194-73B3-03F7994EFBC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9CCE7B-459C-C2F8-3A06-9F509E1CC946}"/>
              </a:ext>
            </a:extLst>
          </p:cNvPr>
          <p:cNvSpPr/>
          <p:nvPr/>
        </p:nvSpPr>
        <p:spPr>
          <a:xfrm>
            <a:off x="648775" y="3288346"/>
            <a:ext cx="3483453" cy="28761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스프링에 대한 이해도가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낮은 상태에서 프로젝트를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시작하게 되어 힘든 시간을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보냈지만 성장할 수 있는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기회가 된 것 같습니다</a:t>
            </a:r>
          </a:p>
          <a:p>
            <a:pPr algn="ctr"/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BEANS </a:t>
            </a:r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모두 고생하셨습니다</a:t>
            </a:r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~</a:t>
            </a:r>
            <a:endParaRPr lang="ko-KR" altLang="en-US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86880-2AD5-11BA-CEDC-1387D8E607F3}"/>
              </a:ext>
            </a:extLst>
          </p:cNvPr>
          <p:cNvSpPr/>
          <p:nvPr/>
        </p:nvSpPr>
        <p:spPr>
          <a:xfrm>
            <a:off x="1469843" y="3308379"/>
            <a:ext cx="1859783" cy="492833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이진형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DB6C44-E31C-68E0-4886-0BED0A27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15" y="1644480"/>
            <a:ext cx="1691441" cy="16914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1CAF71-3D30-3774-BEA2-E057C1C32EF6}"/>
              </a:ext>
            </a:extLst>
          </p:cNvPr>
          <p:cNvSpPr/>
          <p:nvPr/>
        </p:nvSpPr>
        <p:spPr>
          <a:xfrm>
            <a:off x="8871606" y="3288344"/>
            <a:ext cx="1859783" cy="492833"/>
          </a:xfrm>
          <a:prstGeom prst="rect">
            <a:avLst/>
          </a:prstGeom>
          <a:solidFill>
            <a:srgbClr val="00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김은지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8B639C-16EA-C1A0-C3C8-4EE26026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46" y="1337628"/>
            <a:ext cx="1910609" cy="191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861A71-8458-C06C-A65B-239DF0E9090C}"/>
              </a:ext>
            </a:extLst>
          </p:cNvPr>
          <p:cNvSpPr/>
          <p:nvPr/>
        </p:nvSpPr>
        <p:spPr>
          <a:xfrm>
            <a:off x="4354273" y="3288345"/>
            <a:ext cx="3483453" cy="287610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스프링에 설정도 다양해서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저에게 알맞는 정보를 찾기가 </a:t>
            </a:r>
            <a:endParaRPr lang="en-US" altLang="ko-KR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힘들었습니다</a:t>
            </a:r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r>
              <a:rPr lang="ko-KR" altLang="en-US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다음에 또 프로젝트를 할 때는 다른 설정의 정보도 받아들일 수 있도록 스프링에 관한 이해를 더 하고싶다는 생각이 드는 프로젝트였습니다</a:t>
            </a:r>
            <a:r>
              <a:rPr lang="en-US" altLang="ko-KR" dirty="0">
                <a:ln w="0"/>
                <a:solidFill>
                  <a:srgbClr val="00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lang="ko-KR" altLang="en-US" dirty="0">
              <a:ln w="0"/>
              <a:solidFill>
                <a:srgbClr val="0066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D4CB88-6EB2-F544-33C5-70B786EC1EB1}"/>
              </a:ext>
            </a:extLst>
          </p:cNvPr>
          <p:cNvSpPr/>
          <p:nvPr/>
        </p:nvSpPr>
        <p:spPr>
          <a:xfrm>
            <a:off x="5159075" y="3288344"/>
            <a:ext cx="1859783" cy="492833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 </a:t>
            </a:r>
            <a:r>
              <a:rPr lang="ko-KR" altLang="en-US" dirty="0" err="1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윤수한</a:t>
            </a:r>
            <a:endParaRPr lang="ko-KR" altLang="en-US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0B70A88-B0C2-FDBE-DA22-0D4B0776F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14" y="1459335"/>
            <a:ext cx="1849044" cy="18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4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974375" y="1265401"/>
            <a:ext cx="47163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n-cs"/>
              </a:rPr>
              <a:t>THANK</a:t>
            </a:r>
            <a:r>
              <a:rPr kumimoji="0" lang="en-US" altLang="ko-KR" sz="8000" b="1" i="0" u="none" strike="noStrike" kern="1200" cap="none" spc="-1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n-cs"/>
              </a:rPr>
              <a:t> YOU!</a:t>
            </a:r>
            <a:endParaRPr kumimoji="0" lang="en-US" altLang="ko-KR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Bold ITC" panose="020B0907030504020204" pitchFamily="34" charset="0"/>
              <a:ea typeface="+mj-ea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63D20E-B192-5FC6-C066-900136714CE1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3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8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타임 테이블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BD232A-D415-490B-98D2-E3615C5F5EF0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32000" y="2647812"/>
            <a:ext cx="12060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64893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41356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17819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894282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70745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47208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23670" y="2436742"/>
            <a:ext cx="422140" cy="422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17560" y="348799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3/31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043882" y="348717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3/30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188262" y="348635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3/28-29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696522" y="348553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3/27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3840901" y="348471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3/25-26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167222" y="348389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3/23-24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675483" y="3483071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6699"/>
                </a:solidFill>
                <a:latin typeface="Eras Bold ITC" panose="020B0907030504020204" pitchFamily="34" charset="0"/>
              </a:rPr>
              <a:t>3/22</a:t>
            </a:r>
            <a:endParaRPr lang="ko-KR" altLang="en-US" b="1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B3FE5C-59CA-4E56-C858-1162C4B3BB10}"/>
              </a:ext>
            </a:extLst>
          </p:cNvPr>
          <p:cNvSpPr txBox="1"/>
          <p:nvPr/>
        </p:nvSpPr>
        <p:spPr>
          <a:xfrm>
            <a:off x="390712" y="4038965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기획 회의 및 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41005E-2225-D804-984D-FB96F4157067}"/>
              </a:ext>
            </a:extLst>
          </p:cNvPr>
          <p:cNvSpPr txBox="1"/>
          <p:nvPr/>
        </p:nvSpPr>
        <p:spPr>
          <a:xfrm>
            <a:off x="1963518" y="4038965"/>
            <a:ext cx="15935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프론트 엔드 구현 및 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중간 점검 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F27188-03F0-0164-529E-C3A7003CF884}"/>
              </a:ext>
            </a:extLst>
          </p:cNvPr>
          <p:cNvSpPr txBox="1"/>
          <p:nvPr/>
        </p:nvSpPr>
        <p:spPr>
          <a:xfrm>
            <a:off x="3726440" y="4038965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백엔드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구현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8A48B4-8B68-B614-9426-26F2260D76CD}"/>
              </a:ext>
            </a:extLst>
          </p:cNvPr>
          <p:cNvSpPr txBox="1"/>
          <p:nvPr/>
        </p:nvSpPr>
        <p:spPr>
          <a:xfrm>
            <a:off x="5394304" y="4038965"/>
            <a:ext cx="14033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중간점검 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2BB73C-D9E7-3B6E-7BFC-B459CC3CD364}"/>
              </a:ext>
            </a:extLst>
          </p:cNvPr>
          <p:cNvSpPr txBox="1"/>
          <p:nvPr/>
        </p:nvSpPr>
        <p:spPr>
          <a:xfrm>
            <a:off x="6967112" y="4038965"/>
            <a:ext cx="17629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백엔드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구현 및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오류 검사</a:t>
            </a:r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&amp; 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마무리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9487D3-05E9-4A89-EE81-4C06554E09A4}"/>
              </a:ext>
            </a:extLst>
          </p:cNvPr>
          <p:cNvSpPr txBox="1"/>
          <p:nvPr/>
        </p:nvSpPr>
        <p:spPr>
          <a:xfrm>
            <a:off x="8730032" y="4038965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PPT</a:t>
            </a:r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 및</a:t>
            </a:r>
            <a:endParaRPr lang="en-US" altLang="ko-KR" sz="1600" b="1" spc="-150" dirty="0">
              <a:solidFill>
                <a:srgbClr val="00669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발표 준비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288B95-3858-0BA4-BC25-C9CB3AF28A8B}"/>
              </a:ext>
            </a:extLst>
          </p:cNvPr>
          <p:cNvSpPr txBox="1"/>
          <p:nvPr/>
        </p:nvSpPr>
        <p:spPr>
          <a:xfrm>
            <a:off x="10397893" y="4038965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최종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DB23A-8D17-BCAF-7480-5DC70932CAAA}"/>
              </a:ext>
            </a:extLst>
          </p:cNvPr>
          <p:cNvSpPr txBox="1"/>
          <p:nvPr/>
        </p:nvSpPr>
        <p:spPr>
          <a:xfrm>
            <a:off x="144378" y="27271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 2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1848F-56F3-FCE3-654A-4C8D5FE88793}"/>
              </a:ext>
            </a:extLst>
          </p:cNvPr>
          <p:cNvSpPr txBox="1"/>
          <p:nvPr/>
        </p:nvSpPr>
        <p:spPr>
          <a:xfrm>
            <a:off x="1163052" y="272716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타임 테이블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E7C2CC-F4CD-0A05-1FD4-12E2843269F4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3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Eras Bold ITC" panose="020B0907030504020204" pitchFamily="34" charset="0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513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벤치 마킹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19C814-F875-19C4-C9B9-9399E3924AE5}"/>
              </a:ext>
            </a:extLst>
          </p:cNvPr>
          <p:cNvSpPr/>
          <p:nvPr/>
        </p:nvSpPr>
        <p:spPr>
          <a:xfrm>
            <a:off x="9956800" y="6456218"/>
            <a:ext cx="2235200" cy="314037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</a:t>
            </a:r>
            <a:r>
              <a:rPr lang="en-US" altLang="ko-KR" sz="1600" dirty="0">
                <a:solidFill>
                  <a:srgbClr val="006699"/>
                </a:solidFill>
              </a:rPr>
              <a:t> </a:t>
            </a:r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3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벤치 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EF62006-7FCE-E837-EB97-0841BFFC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862037"/>
            <a:ext cx="8357604" cy="5440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5F804-77A4-E4BB-C2B8-6FBEA4D89D3D}"/>
              </a:ext>
            </a:extLst>
          </p:cNvPr>
          <p:cNvSpPr txBox="1"/>
          <p:nvPr/>
        </p:nvSpPr>
        <p:spPr>
          <a:xfrm>
            <a:off x="8671641" y="427514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99"/>
                </a:solidFill>
                <a:latin typeface="Eras Bold ITC" panose="020B0907030504020204" pitchFamily="34" charset="0"/>
                <a:ea typeface="HY헤드라인M" panose="02030600000101010101" pitchFamily="18" charset="-127"/>
              </a:rPr>
              <a:t>OKKY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AE0CD-D52E-0797-A37B-6C1F062764EE}"/>
              </a:ext>
            </a:extLst>
          </p:cNvPr>
          <p:cNvSpPr txBox="1"/>
          <p:nvPr/>
        </p:nvSpPr>
        <p:spPr>
          <a:xfrm>
            <a:off x="8671641" y="4644479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국내 최대 개발자 지식공유 플랫폼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3731BC-4D26-4005-B9B2-E3D2745A3740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Part</a:t>
            </a:r>
            <a:r>
              <a:rPr lang="en-US" altLang="ko-KR" sz="1600" dirty="0">
                <a:solidFill>
                  <a:srgbClr val="006699"/>
                </a:solidFill>
              </a:rPr>
              <a:t> </a:t>
            </a:r>
            <a:r>
              <a:rPr lang="en-US" altLang="ko-KR" sz="1600" dirty="0">
                <a:solidFill>
                  <a:srgbClr val="006699"/>
                </a:solidFill>
                <a:latin typeface="Eras Bold ITC" panose="020B0907030504020204" pitchFamily="34" charset="0"/>
              </a:rPr>
              <a:t>3</a:t>
            </a:r>
            <a:endParaRPr lang="ko-KR" altLang="en-US" sz="1600" dirty="0">
              <a:solidFill>
                <a:srgbClr val="006699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669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벤치 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0AD8A67-C0BB-41F9-0323-4BD3C1C2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5" y="795936"/>
            <a:ext cx="7175287" cy="54563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675952-0622-F2F9-ECD6-90E908DF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40" y="795936"/>
            <a:ext cx="3022388" cy="54563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1E7069-91EB-1C78-E2A6-3BBDFCE94F47}"/>
              </a:ext>
            </a:extLst>
          </p:cNvPr>
          <p:cNvSpPr/>
          <p:nvPr/>
        </p:nvSpPr>
        <p:spPr>
          <a:xfrm>
            <a:off x="9956800" y="6383541"/>
            <a:ext cx="2235200" cy="314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8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698</Words>
  <Application>Microsoft Office PowerPoint</Application>
  <PresentationFormat>와이드스크린</PresentationFormat>
  <Paragraphs>222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Pretendard</vt:lpstr>
      <vt:lpstr>Pretendard Black</vt:lpstr>
      <vt:lpstr>HY헤드라인M</vt:lpstr>
      <vt:lpstr>SB 어그로 Medium</vt:lpstr>
      <vt:lpstr>Arial</vt:lpstr>
      <vt:lpstr>Cooper Std Black</vt:lpstr>
      <vt:lpstr>Eras Bold ITC</vt:lpstr>
      <vt:lpstr>SB 어그로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53</cp:revision>
  <dcterms:created xsi:type="dcterms:W3CDTF">2022-08-03T01:14:38Z</dcterms:created>
  <dcterms:modified xsi:type="dcterms:W3CDTF">2023-03-31T07:37:26Z</dcterms:modified>
</cp:coreProperties>
</file>